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14"/>
  </p:handoutMasterIdLst>
  <p:sldIdLst>
    <p:sldId id="256" r:id="rId2"/>
    <p:sldId id="257" r:id="rId3"/>
    <p:sldId id="270" r:id="rId4"/>
    <p:sldId id="269" r:id="rId5"/>
    <p:sldId id="268" r:id="rId6"/>
    <p:sldId id="267" r:id="rId7"/>
    <p:sldId id="266" r:id="rId8"/>
    <p:sldId id="265" r:id="rId9"/>
    <p:sldId id="264" r:id="rId10"/>
    <p:sldId id="263" r:id="rId11"/>
    <p:sldId id="271" r:id="rId12"/>
    <p:sldId id="261" r:id="rId13"/>
  </p:sldIdLst>
  <p:sldSz cx="9144000" cy="6858000" type="screen4x3"/>
  <p:notesSz cx="9926638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267" y="-1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798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199243-D8D9-4F36-B8C5-F1671E0723ED}" type="datetimeFigureOut">
              <a:rPr lang="ru-RU" smtClean="0"/>
              <a:t>29.12.2016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798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1FDB5F-73DB-4C94-BE9B-1261FA57CE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8116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29.12.2016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29.12.2016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gif"/><Relationship Id="rId7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14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0"/>
            <a:ext cx="7884368" cy="68580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endParaRPr lang="ru-RU" sz="3200" dirty="0" smtClean="0"/>
          </a:p>
          <a:p>
            <a:endParaRPr lang="ru-RU" sz="3200" dirty="0"/>
          </a:p>
          <a:p>
            <a:endParaRPr lang="ru-RU" sz="3200" dirty="0" smtClean="0"/>
          </a:p>
          <a:p>
            <a:pPr algn="ctr"/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be-BY" sz="4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Невядомы вядомы Скарына»</a:t>
            </a:r>
            <a:endParaRPr lang="ru-RU" sz="4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D:\майкевич ю\проекты\скорина\для викторины\EC08832B-346D-4614-ABEF-DEC2E2EF1622_w987_s_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780928"/>
            <a:ext cx="3888432" cy="3474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8269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0"/>
            <a:ext cx="7884368" cy="68580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be-BY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Адкуль прозвішча?</a:t>
            </a:r>
            <a:endParaRPr lang="ru-RU" sz="3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D:\майкевич ю\проекты\скорина\сценарии\56756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891" y="764704"/>
            <a:ext cx="4532502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майкевич ю\проекты\скорина\сценарии\0307_1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9493" y="3594745"/>
            <a:ext cx="42799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майкевич ю\проекты\скорина\сценарии\48710_60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708920"/>
            <a:ext cx="2762250" cy="405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1855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0"/>
            <a:ext cx="7884368" cy="68580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be-BY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Георгій ці Францыск?</a:t>
            </a:r>
          </a:p>
          <a:p>
            <a:endParaRPr lang="ru-RU" dirty="0"/>
          </a:p>
        </p:txBody>
      </p:sp>
      <p:pic>
        <p:nvPicPr>
          <p:cNvPr id="3074" name="Picture 2" descr="D:\майкевич ю\проекты\скорина\для викторины\89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593559"/>
            <a:ext cx="2925763" cy="219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майкевич ю\проекты\скорина\сценарии\47598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886621"/>
            <a:ext cx="3048242" cy="387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майкевич ю\проекты\скорина\сценарии\skorina_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886621"/>
            <a:ext cx="2603053" cy="3903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2267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0"/>
            <a:ext cx="7884368" cy="68580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be-BY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«Малая падарожная кніжыца»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 descr="D:\майкевич ю\проекты\скорина\сценарии\3i400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296" y="1268760"/>
            <a:ext cx="6121934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1804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0"/>
            <a:ext cx="7884368" cy="68580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be-BY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Першы паэт</a:t>
            </a:r>
          </a:p>
          <a:p>
            <a:pPr algn="ctr"/>
            <a:endParaRPr lang="be-BY" sz="3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be-BY" sz="32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be-BY" sz="3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be-BY" sz="32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be-BY" sz="32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be-BY" sz="2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Богу</a:t>
            </a:r>
            <a:r>
              <a:rPr lang="ru-RU" sz="2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22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Троици</a:t>
            </a:r>
            <a:r>
              <a:rPr lang="ru-RU" sz="2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единому</a:t>
            </a:r>
          </a:p>
          <a:p>
            <a:pPr algn="r"/>
            <a:r>
              <a:rPr lang="ru-RU" sz="2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 чти и ко славе,</a:t>
            </a:r>
          </a:p>
          <a:p>
            <a:pPr algn="r"/>
            <a:r>
              <a:rPr lang="ru-RU" sz="2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 Его Пречистой</a:t>
            </a:r>
          </a:p>
          <a:p>
            <a:pPr algn="r"/>
            <a:r>
              <a:rPr lang="ru-RU" sz="2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Марии к похвале.</a:t>
            </a:r>
          </a:p>
          <a:p>
            <a:pPr algn="r"/>
            <a:r>
              <a:rPr lang="ru-RU" sz="2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Всем небесным силам</a:t>
            </a:r>
          </a:p>
          <a:p>
            <a:pPr algn="r"/>
            <a:r>
              <a:rPr lang="ru-RU" sz="2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святым Его к весел</a:t>
            </a:r>
            <a:r>
              <a:rPr lang="be-BY" sz="2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ію,</a:t>
            </a:r>
          </a:p>
          <a:p>
            <a:pPr algn="r"/>
            <a:r>
              <a:rPr lang="be-BY" sz="2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Людем посполитым</a:t>
            </a:r>
          </a:p>
          <a:p>
            <a:pPr algn="r"/>
            <a:r>
              <a:rPr lang="be-BY" sz="2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доброму научению.</a:t>
            </a:r>
            <a:endParaRPr lang="ru-RU" sz="2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 descr="D:\майкевич ю\проекты\скорина\сценарии\8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60"/>
          <a:stretch/>
        </p:blipFill>
        <p:spPr bwMode="auto">
          <a:xfrm>
            <a:off x="1043607" y="548680"/>
            <a:ext cx="4973327" cy="3465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0528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0"/>
            <a:ext cx="7884368" cy="68580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Скарына – мастак?</a:t>
            </a:r>
            <a:endParaRPr lang="ru-RU" sz="3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 descr="D:\майкевич ю\проекты\скорина\гравюры\pic02_05.g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2" b="2604"/>
          <a:stretch/>
        </p:blipFill>
        <p:spPr bwMode="auto">
          <a:xfrm>
            <a:off x="4607893" y="2492896"/>
            <a:ext cx="1865713" cy="1760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майкевич ю\проекты\скорина\гравюры\использованные\Image-4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7" t="865" r="2557" b="2346"/>
          <a:stretch/>
        </p:blipFill>
        <p:spPr bwMode="auto">
          <a:xfrm>
            <a:off x="1259632" y="1010354"/>
            <a:ext cx="3348261" cy="515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D:\майкевич ю\проекты\скорина\гравюры\использованные\Image-48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" t="1696" r="1872" b="3881"/>
          <a:stretch/>
        </p:blipFill>
        <p:spPr bwMode="auto">
          <a:xfrm>
            <a:off x="6416058" y="3866739"/>
            <a:ext cx="2664296" cy="2704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D:\майкевич ю\проекты\скорина\гравюры\использованные\Image-23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9" t="2264" r="4396" b="5183"/>
          <a:stretch/>
        </p:blipFill>
        <p:spPr bwMode="auto">
          <a:xfrm>
            <a:off x="6412161" y="260648"/>
            <a:ext cx="2660768" cy="2765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D:\майкевич ю\проекты\скорина\гравюры\использованные\Image-20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2" t="5242" r="2304" b="2648"/>
          <a:stretch/>
        </p:blipFill>
        <p:spPr bwMode="auto">
          <a:xfrm>
            <a:off x="4694131" y="4453752"/>
            <a:ext cx="1634321" cy="1729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D:\майкевич ю\проекты\скорина\гравюры\использованные\Image-21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6" t="4411" r="2417" b="3161"/>
          <a:stretch/>
        </p:blipFill>
        <p:spPr bwMode="auto">
          <a:xfrm>
            <a:off x="4689782" y="620688"/>
            <a:ext cx="1638670" cy="171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96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0"/>
            <a:ext cx="7884368" cy="68580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Манаграма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Скарыны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 descr="D:\майкевич ю\проекты\скорина\гравюры\использованные\Image-0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8" t="3392" r="79123" b="80311"/>
          <a:stretch/>
        </p:blipFill>
        <p:spPr bwMode="auto">
          <a:xfrm>
            <a:off x="1403646" y="692696"/>
            <a:ext cx="1930173" cy="1779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D:\майкевич ю\проекты\скорина\гравюры\использованные\Image-08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13" t="56451" r="29648" b="28083"/>
          <a:stretch/>
        </p:blipFill>
        <p:spPr bwMode="auto">
          <a:xfrm>
            <a:off x="3485901" y="1050773"/>
            <a:ext cx="1899846" cy="1779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D:\майкевич ю\проекты\скорина\гравюры\использованные\Image-35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9" t="2644" r="74422" b="77988"/>
          <a:stretch/>
        </p:blipFill>
        <p:spPr bwMode="auto">
          <a:xfrm>
            <a:off x="5463879" y="1467522"/>
            <a:ext cx="1885501" cy="1779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D:\майкевич ю\проекты\скорина\гравюры\использованные\Image-45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0" t="76919" r="50000" b="1583"/>
          <a:stretch/>
        </p:blipFill>
        <p:spPr bwMode="auto">
          <a:xfrm>
            <a:off x="7516345" y="2249099"/>
            <a:ext cx="1627655" cy="1779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D:\майкевич ю\проекты\скорина\гравюры\использованные\Image-13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2420"/>
          <a:stretch/>
        </p:blipFill>
        <p:spPr bwMode="auto">
          <a:xfrm>
            <a:off x="1234005" y="2830545"/>
            <a:ext cx="2474628" cy="2666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D:\майкевич ю\проекты\скорина\сценарии\igor-glazunov0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5681" y="4761688"/>
            <a:ext cx="3036226" cy="2034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7" name="Picture 9" descr="D:\майкевич ю\проекты\скорина\гравюры\использованные\Image-4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298" y="3247294"/>
            <a:ext cx="2350220" cy="3548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Блок-схема: узел 15"/>
          <p:cNvSpPr/>
          <p:nvPr/>
        </p:nvSpPr>
        <p:spPr>
          <a:xfrm>
            <a:off x="4644008" y="4309026"/>
            <a:ext cx="741739" cy="683761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Блок-схема: узел 16"/>
          <p:cNvSpPr/>
          <p:nvPr/>
        </p:nvSpPr>
        <p:spPr>
          <a:xfrm>
            <a:off x="2040081" y="4650906"/>
            <a:ext cx="862476" cy="683761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Блок-схема: узел 18"/>
          <p:cNvSpPr/>
          <p:nvPr/>
        </p:nvSpPr>
        <p:spPr>
          <a:xfrm>
            <a:off x="1907704" y="2996953"/>
            <a:ext cx="1152127" cy="1031918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051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0"/>
            <a:ext cx="7884368" cy="68580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Жонка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Скарыны</a:t>
            </a:r>
          </a:p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be-BY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льм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«Я, Франциск Скорина», 1969 г. (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Гунта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Віркава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4" name="Picture 2" descr="D:\майкевич ю\проекты\скорина\сценарии\20374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869" y="1475655"/>
            <a:ext cx="4365104" cy="2376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D:\майкевич ю\проекты\скорина\гравюры\использованные\Image-1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0" t="1593" r="2238" b="2792"/>
          <a:stretch/>
        </p:blipFill>
        <p:spPr bwMode="auto">
          <a:xfrm>
            <a:off x="1250557" y="4061381"/>
            <a:ext cx="2531703" cy="2598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D:\майкевич ю\проекты\скорина\гравюры\использованные\Image-48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" t="2158" r="1656" b="3470"/>
          <a:stretch/>
        </p:blipFill>
        <p:spPr bwMode="auto">
          <a:xfrm>
            <a:off x="3904104" y="4070549"/>
            <a:ext cx="2609543" cy="2598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D:\майкевич ю\проекты\скорина\гравюры\использованные\Image-5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7" t="2523" r="2797" b="1813"/>
          <a:stretch/>
        </p:blipFill>
        <p:spPr bwMode="auto">
          <a:xfrm>
            <a:off x="5724128" y="1012971"/>
            <a:ext cx="2303397" cy="2332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D:\майкевич ю\проекты\скорина\гравюры\использованные\Image-50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6" t="1816" r="4124" b="2252"/>
          <a:stretch/>
        </p:blipFill>
        <p:spPr bwMode="auto">
          <a:xfrm>
            <a:off x="6536865" y="3429000"/>
            <a:ext cx="2591529" cy="269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Блок-схема: узел 1"/>
          <p:cNvSpPr/>
          <p:nvPr/>
        </p:nvSpPr>
        <p:spPr>
          <a:xfrm>
            <a:off x="1519888" y="4509120"/>
            <a:ext cx="432048" cy="504055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4644008" y="4774601"/>
            <a:ext cx="432048" cy="504055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узел 9"/>
          <p:cNvSpPr/>
          <p:nvPr/>
        </p:nvSpPr>
        <p:spPr>
          <a:xfrm>
            <a:off x="7244250" y="1657009"/>
            <a:ext cx="432048" cy="504055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6659802" y="4005065"/>
            <a:ext cx="432048" cy="504055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1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0"/>
            <a:ext cx="7884368" cy="68580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e-BY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Каралеўскі садоўнік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19" name="Picture 3" descr="D:\майкевич ю\проекты\скорина\сценарии\gardens_below_the_prague_castle_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476550"/>
            <a:ext cx="3528053" cy="2646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D:\майкевич ю\проекты\скорина\сценарии\Korolevskij-letnij-dvorec-v-Pra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513264"/>
            <a:ext cx="4305848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D:\майкевич ю\проекты\скорина\сценарии\DSC_106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870" y="116632"/>
            <a:ext cx="2828129" cy="4221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D:\майкевич ю\проекты\скорина\сценарии\DSC_105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022628"/>
            <a:ext cx="2820478" cy="1889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D:\майкевич ю\проекты\скорина\сценарии\DSC_106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963598"/>
            <a:ext cx="2645994" cy="177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65841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0"/>
            <a:ext cx="7884368" cy="68580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be-BY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Нашчадкі Скарыны</a:t>
            </a:r>
          </a:p>
          <a:p>
            <a:endParaRPr lang="be-BY" dirty="0" smtClean="0"/>
          </a:p>
          <a:p>
            <a:endParaRPr lang="be-BY" dirty="0"/>
          </a:p>
          <a:p>
            <a:endParaRPr lang="be-BY" dirty="0" smtClean="0"/>
          </a:p>
          <a:p>
            <a:endParaRPr lang="be-BY" dirty="0"/>
          </a:p>
          <a:p>
            <a:endParaRPr lang="be-BY" dirty="0" smtClean="0"/>
          </a:p>
          <a:p>
            <a:endParaRPr lang="be-BY" dirty="0" smtClean="0"/>
          </a:p>
          <a:p>
            <a:endParaRPr lang="be-BY" dirty="0"/>
          </a:p>
          <a:p>
            <a:endParaRPr lang="be-BY" dirty="0" smtClean="0"/>
          </a:p>
          <a:p>
            <a:r>
              <a:rPr lang="be-BY" dirty="0" smtClean="0"/>
              <a:t>Георгій (Ежы) Скарына</a:t>
            </a:r>
          </a:p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944" y="1268760"/>
            <a:ext cx="4168477" cy="3493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918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0"/>
            <a:ext cx="7884368" cy="68580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endParaRPr lang="ru-RU" sz="3200" dirty="0" smtClean="0"/>
          </a:p>
          <a:p>
            <a:endParaRPr lang="ru-RU" sz="3200" dirty="0"/>
          </a:p>
          <a:p>
            <a:endParaRPr lang="ru-RU" sz="3200" dirty="0" smtClean="0"/>
          </a:p>
          <a:p>
            <a:pPr algn="ctr"/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be-BY" sz="4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Невядомы вядомы Скарына»</a:t>
            </a:r>
            <a:endParaRPr lang="ru-RU" sz="4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D:\майкевич ю\проекты\скорина\для викторины\EC08832B-346D-4614-ABEF-DEC2E2EF1622_w987_s_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780928"/>
            <a:ext cx="3888432" cy="3474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98838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0"/>
            <a:ext cx="7884368" cy="68580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66971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268</TotalTime>
  <Words>90</Words>
  <Application>Microsoft Office PowerPoint</Application>
  <PresentationFormat>Экран (4:3)</PresentationFormat>
  <Paragraphs>40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Солнцестояние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Методист</dc:creator>
  <cp:lastModifiedBy>Пользователь</cp:lastModifiedBy>
  <cp:revision>17</cp:revision>
  <cp:lastPrinted>2016-12-29T14:29:10Z</cp:lastPrinted>
  <dcterms:created xsi:type="dcterms:W3CDTF">2016-11-23T09:30:40Z</dcterms:created>
  <dcterms:modified xsi:type="dcterms:W3CDTF">2016-12-29T14:29:54Z</dcterms:modified>
</cp:coreProperties>
</file>